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2" r:id="rId2"/>
    <p:sldId id="258" r:id="rId3"/>
    <p:sldId id="265" r:id="rId4"/>
    <p:sldId id="261" r:id="rId5"/>
    <p:sldId id="264" r:id="rId6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161E"/>
    <a:srgbClr val="CE161E"/>
    <a:srgbClr val="CF171E"/>
    <a:srgbClr val="CA6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83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1824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4B5DC-B942-4F47-AD4E-D0EF469D298B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FF86B-8294-44B9-B00E-1AEF52232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80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BD2D2-0636-4588-B8EE-962B315A80A1}" type="datetimeFigureOut">
              <a:rPr lang="en-US" smtClean="0"/>
              <a:t>4/17/2020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2C6BB-351A-4B12-AB1E-90903925E4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778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41" y="2453856"/>
            <a:ext cx="10914143" cy="1470025"/>
          </a:xfrm>
        </p:spPr>
        <p:txBody>
          <a:bodyPr/>
          <a:lstStyle>
            <a:lvl1pPr algn="l">
              <a:defRPr>
                <a:solidFill>
                  <a:srgbClr val="CF171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42" y="4089673"/>
            <a:ext cx="10914141" cy="1354575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sp>
        <p:nvSpPr>
          <p:cNvPr id="17" name="TextBox 16"/>
          <p:cNvSpPr txBox="1">
            <a:spLocks noChangeArrowheads="1"/>
          </p:cNvSpPr>
          <p:nvPr userDrawn="1"/>
        </p:nvSpPr>
        <p:spPr bwMode="auto">
          <a:xfrm>
            <a:off x="0" y="6651159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The</a:t>
            </a:r>
            <a:r>
              <a:rPr lang="en-GB" sz="900" b="1" baseline="0" dirty="0">
                <a:solidFill>
                  <a:schemeClr val="bg1"/>
                </a:solidFill>
              </a:rPr>
              <a:t> Conference on Advancing Analysis &amp; Simulation in Engineering</a:t>
            </a:r>
            <a:r>
              <a:rPr lang="en-GB" sz="900" b="1" dirty="0">
                <a:solidFill>
                  <a:schemeClr val="bg1"/>
                </a:solidFill>
              </a:rPr>
              <a:t> | CAASE20</a:t>
            </a:r>
          </a:p>
        </p:txBody>
      </p:sp>
      <p:sp>
        <p:nvSpPr>
          <p:cNvPr id="18" name="TextBox 17"/>
          <p:cNvSpPr txBox="1">
            <a:spLocks noChangeArrowheads="1"/>
          </p:cNvSpPr>
          <p:nvPr userDrawn="1"/>
        </p:nvSpPr>
        <p:spPr bwMode="auto">
          <a:xfrm>
            <a:off x="406401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nafems.org/caase20</a:t>
            </a:r>
          </a:p>
        </p:txBody>
      </p:sp>
      <p:sp>
        <p:nvSpPr>
          <p:cNvPr id="16" name="TextBox 15"/>
          <p:cNvSpPr txBox="1">
            <a:spLocks noChangeArrowheads="1"/>
          </p:cNvSpPr>
          <p:nvPr userDrawn="1"/>
        </p:nvSpPr>
        <p:spPr bwMode="auto">
          <a:xfrm>
            <a:off x="9790067" y="6669088"/>
            <a:ext cx="222775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June 16</a:t>
            </a:r>
            <a:r>
              <a:rPr lang="en-GB" sz="900" b="1" baseline="30000" dirty="0">
                <a:solidFill>
                  <a:schemeClr val="bg1"/>
                </a:solidFill>
              </a:rPr>
              <a:t>th</a:t>
            </a:r>
            <a:r>
              <a:rPr lang="en-GB" sz="900" b="1" dirty="0">
                <a:solidFill>
                  <a:schemeClr val="bg1"/>
                </a:solidFill>
              </a:rPr>
              <a:t> – 18</a:t>
            </a:r>
            <a:r>
              <a:rPr lang="en-GB" sz="900" b="1" baseline="30000" dirty="0">
                <a:solidFill>
                  <a:schemeClr val="bg1"/>
                </a:solidFill>
              </a:rPr>
              <a:t>th</a:t>
            </a:r>
            <a:r>
              <a:rPr lang="en-GB" sz="900" b="1" dirty="0">
                <a:solidFill>
                  <a:schemeClr val="bg1"/>
                </a:solidFill>
              </a:rPr>
              <a:t> | Virtual Conference</a:t>
            </a:r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B7286826-1912-4631-A84C-82EAECF1BD9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4246" y="36391"/>
            <a:ext cx="3081251" cy="1300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2353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2" b="41303"/>
          <a:stretch/>
        </p:blipFill>
        <p:spPr>
          <a:xfrm rot="16200000">
            <a:off x="8901181" y="822912"/>
            <a:ext cx="4123424" cy="24775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878" y="274637"/>
            <a:ext cx="10618012" cy="1143000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kern="1200" dirty="0">
                <a:solidFill>
                  <a:srgbClr val="D72929"/>
                </a:solidFill>
                <a:latin typeface="Century Gothic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877" y="1600202"/>
            <a:ext cx="10984523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C89C2C4-EA1F-4599-BEC1-6C614190090E}"/>
              </a:ext>
            </a:extLst>
          </p:cNvPr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294BBD1-8316-4B2F-8E75-A8346AE52E0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51159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The</a:t>
            </a:r>
            <a:r>
              <a:rPr lang="en-GB" sz="900" b="1" baseline="0" dirty="0">
                <a:solidFill>
                  <a:schemeClr val="bg1"/>
                </a:solidFill>
              </a:rPr>
              <a:t> Conference on Advancing Analysis &amp; Simulation in Engineering</a:t>
            </a:r>
            <a:r>
              <a:rPr lang="en-GB" sz="900" b="1" dirty="0">
                <a:solidFill>
                  <a:schemeClr val="bg1"/>
                </a:solidFill>
              </a:rPr>
              <a:t> | CAASE20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6FAEAF5-A049-4FAB-B237-681569ED375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6401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nafems.org/caase20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43D439-4224-4CA0-8360-8227AA35F76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790067" y="6669088"/>
            <a:ext cx="222775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June 16</a:t>
            </a:r>
            <a:r>
              <a:rPr lang="en-GB" sz="900" b="1" baseline="30000" dirty="0">
                <a:solidFill>
                  <a:schemeClr val="bg1"/>
                </a:solidFill>
              </a:rPr>
              <a:t>th</a:t>
            </a:r>
            <a:r>
              <a:rPr lang="en-GB" sz="900" b="1" dirty="0">
                <a:solidFill>
                  <a:schemeClr val="bg1"/>
                </a:solidFill>
              </a:rPr>
              <a:t> – 18</a:t>
            </a:r>
            <a:r>
              <a:rPr lang="en-GB" sz="900" b="1" baseline="30000" dirty="0">
                <a:solidFill>
                  <a:schemeClr val="bg1"/>
                </a:solidFill>
              </a:rPr>
              <a:t>th</a:t>
            </a:r>
            <a:r>
              <a:rPr lang="en-GB" sz="900" b="1" dirty="0">
                <a:solidFill>
                  <a:schemeClr val="bg1"/>
                </a:solidFill>
              </a:rPr>
              <a:t> | Virtual Conference</a:t>
            </a:r>
          </a:p>
        </p:txBody>
      </p:sp>
    </p:spTree>
    <p:extLst>
      <p:ext uri="{BB962C8B-B14F-4D97-AF65-F5344CB8AC3E}">
        <p14:creationId xmlns:p14="http://schemas.microsoft.com/office/powerpoint/2010/main" val="3070546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2" b="41303"/>
          <a:stretch/>
        </p:blipFill>
        <p:spPr>
          <a:xfrm rot="16200000">
            <a:off x="8901181" y="822912"/>
            <a:ext cx="4123424" cy="24775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BA52B65-A07B-4351-BD5F-2E6209FCD6D5}"/>
              </a:ext>
            </a:extLst>
          </p:cNvPr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1175B8-2402-4A50-868C-F03694D672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51159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The</a:t>
            </a:r>
            <a:r>
              <a:rPr lang="en-GB" sz="900" b="1" baseline="0" dirty="0">
                <a:solidFill>
                  <a:schemeClr val="bg1"/>
                </a:solidFill>
              </a:rPr>
              <a:t> Conference on Advancing Analysis &amp; Simulation in Engineering</a:t>
            </a:r>
            <a:r>
              <a:rPr lang="en-GB" sz="900" b="1" dirty="0">
                <a:solidFill>
                  <a:schemeClr val="bg1"/>
                </a:solidFill>
              </a:rPr>
              <a:t> | CAASE20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8D75186-3393-4DED-93F2-90EB2D1A933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6401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nafems.org/caase20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3B6EF1C-1855-45F0-92C9-60DD46FBCE9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790067" y="6669088"/>
            <a:ext cx="222775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June 16</a:t>
            </a:r>
            <a:r>
              <a:rPr lang="en-GB" sz="900" b="1" baseline="30000" dirty="0">
                <a:solidFill>
                  <a:schemeClr val="bg1"/>
                </a:solidFill>
              </a:rPr>
              <a:t>th</a:t>
            </a:r>
            <a:r>
              <a:rPr lang="en-GB" sz="900" b="1" dirty="0">
                <a:solidFill>
                  <a:schemeClr val="bg1"/>
                </a:solidFill>
              </a:rPr>
              <a:t> – 18</a:t>
            </a:r>
            <a:r>
              <a:rPr lang="en-GB" sz="900" b="1" baseline="30000" dirty="0">
                <a:solidFill>
                  <a:schemeClr val="bg1"/>
                </a:solidFill>
              </a:rPr>
              <a:t>th</a:t>
            </a:r>
            <a:r>
              <a:rPr lang="en-GB" sz="900" b="1" dirty="0">
                <a:solidFill>
                  <a:schemeClr val="bg1"/>
                </a:solidFill>
              </a:rPr>
              <a:t> | Virtual Conference</a:t>
            </a:r>
          </a:p>
        </p:txBody>
      </p:sp>
    </p:spTree>
    <p:extLst>
      <p:ext uri="{BB962C8B-B14F-4D97-AF65-F5344CB8AC3E}">
        <p14:creationId xmlns:p14="http://schemas.microsoft.com/office/powerpoint/2010/main" val="931651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2" b="41303"/>
          <a:stretch/>
        </p:blipFill>
        <p:spPr>
          <a:xfrm rot="16200000">
            <a:off x="8901181" y="822912"/>
            <a:ext cx="4123424" cy="24775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F08822C-D8D3-461D-A897-92F8D40F4B1A}"/>
              </a:ext>
            </a:extLst>
          </p:cNvPr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9CA793E-F060-4FCE-A199-922E1983DB6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51159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The</a:t>
            </a:r>
            <a:r>
              <a:rPr lang="en-GB" sz="900" b="1" baseline="0" dirty="0">
                <a:solidFill>
                  <a:schemeClr val="bg1"/>
                </a:solidFill>
              </a:rPr>
              <a:t> Conference on Advancing Analysis &amp; Simulation in Engineering</a:t>
            </a:r>
            <a:r>
              <a:rPr lang="en-GB" sz="900" b="1" dirty="0">
                <a:solidFill>
                  <a:schemeClr val="bg1"/>
                </a:solidFill>
              </a:rPr>
              <a:t> | CAASE20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F790C0-F652-4226-B515-2402BC471C5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6401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nafems.org/caase20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415C87-34C1-4D18-B496-55186CB9497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790067" y="6669088"/>
            <a:ext cx="222775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June 16</a:t>
            </a:r>
            <a:r>
              <a:rPr lang="en-GB" sz="900" b="1" baseline="30000" dirty="0">
                <a:solidFill>
                  <a:schemeClr val="bg1"/>
                </a:solidFill>
              </a:rPr>
              <a:t>th</a:t>
            </a:r>
            <a:r>
              <a:rPr lang="en-GB" sz="900" b="1" dirty="0">
                <a:solidFill>
                  <a:schemeClr val="bg1"/>
                </a:solidFill>
              </a:rPr>
              <a:t> – 18</a:t>
            </a:r>
            <a:r>
              <a:rPr lang="en-GB" sz="900" b="1" baseline="30000" dirty="0">
                <a:solidFill>
                  <a:schemeClr val="bg1"/>
                </a:solidFill>
              </a:rPr>
              <a:t>th</a:t>
            </a:r>
            <a:r>
              <a:rPr lang="en-GB" sz="900" b="1" dirty="0">
                <a:solidFill>
                  <a:schemeClr val="bg1"/>
                </a:solidFill>
              </a:rPr>
              <a:t> | Virtual Conference</a:t>
            </a:r>
          </a:p>
        </p:txBody>
      </p:sp>
    </p:spTree>
    <p:extLst>
      <p:ext uri="{BB962C8B-B14F-4D97-AF65-F5344CB8AC3E}">
        <p14:creationId xmlns:p14="http://schemas.microsoft.com/office/powerpoint/2010/main" val="1583219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2" b="41303"/>
          <a:stretch/>
        </p:blipFill>
        <p:spPr>
          <a:xfrm rot="16200000">
            <a:off x="8901181" y="822912"/>
            <a:ext cx="4123424" cy="2477597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787" y="4540611"/>
            <a:ext cx="10363200" cy="816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971787" y="3046595"/>
            <a:ext cx="10363200" cy="1470025"/>
          </a:xfrm>
        </p:spPr>
        <p:txBody>
          <a:bodyPr>
            <a:normAutofit/>
          </a:bodyPr>
          <a:lstStyle>
            <a:lvl1pPr algn="l">
              <a:defRPr sz="4000">
                <a:solidFill>
                  <a:srgbClr val="CF171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8C93C19-67B8-4FE2-966B-8904CFF1FC20}"/>
              </a:ext>
            </a:extLst>
          </p:cNvPr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865539-70CE-4D27-A316-6DC1D7453DF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51159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The</a:t>
            </a:r>
            <a:r>
              <a:rPr lang="en-GB" sz="900" b="1" baseline="0" dirty="0">
                <a:solidFill>
                  <a:schemeClr val="bg1"/>
                </a:solidFill>
              </a:rPr>
              <a:t> Conference on Advancing Analysis &amp; Simulation in Engineering</a:t>
            </a:r>
            <a:r>
              <a:rPr lang="en-GB" sz="900" b="1" dirty="0">
                <a:solidFill>
                  <a:schemeClr val="bg1"/>
                </a:solidFill>
              </a:rPr>
              <a:t> | CAASE20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454A624-A0DF-4DCA-8401-702FAA4F292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6401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nafems.org/caase20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CB933EE-056A-41FA-AB33-BC5AC84F1E9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790067" y="6669088"/>
            <a:ext cx="222775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June 16</a:t>
            </a:r>
            <a:r>
              <a:rPr lang="en-GB" sz="900" b="1" baseline="30000" dirty="0">
                <a:solidFill>
                  <a:schemeClr val="bg1"/>
                </a:solidFill>
              </a:rPr>
              <a:t>th</a:t>
            </a:r>
            <a:r>
              <a:rPr lang="en-GB" sz="900" b="1" dirty="0">
                <a:solidFill>
                  <a:schemeClr val="bg1"/>
                </a:solidFill>
              </a:rPr>
              <a:t> – 18</a:t>
            </a:r>
            <a:r>
              <a:rPr lang="en-GB" sz="900" b="1" baseline="30000" dirty="0">
                <a:solidFill>
                  <a:schemeClr val="bg1"/>
                </a:solidFill>
              </a:rPr>
              <a:t>th</a:t>
            </a:r>
            <a:r>
              <a:rPr lang="en-GB" sz="900" b="1" dirty="0">
                <a:solidFill>
                  <a:schemeClr val="bg1"/>
                </a:solidFill>
              </a:rPr>
              <a:t> | Virtual Conference</a:t>
            </a:r>
          </a:p>
        </p:txBody>
      </p:sp>
    </p:spTree>
    <p:extLst>
      <p:ext uri="{BB962C8B-B14F-4D97-AF65-F5344CB8AC3E}">
        <p14:creationId xmlns:p14="http://schemas.microsoft.com/office/powerpoint/2010/main" val="349740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2876548"/>
            <a:ext cx="12191997" cy="1470025"/>
          </a:xfrm>
        </p:spPr>
        <p:txBody>
          <a:bodyPr>
            <a:normAutofit/>
          </a:bodyPr>
          <a:lstStyle>
            <a:lvl1pPr algn="ctr">
              <a:defRPr sz="4000">
                <a:solidFill>
                  <a:srgbClr val="CF171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Thank You!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" y="4512365"/>
            <a:ext cx="12191995" cy="135457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contact details</a:t>
            </a:r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5" name="Picture 1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DE27E9C6-D6F1-4FF7-B40E-5C49F2E89D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9341" y="411113"/>
            <a:ext cx="4713317" cy="1989242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8AE45BF-C516-47C6-8B67-7087920991EF}"/>
              </a:ext>
            </a:extLst>
          </p:cNvPr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7A2310-DC31-4CDF-8803-8490AA1574C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51159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The</a:t>
            </a:r>
            <a:r>
              <a:rPr lang="en-GB" sz="900" b="1" baseline="0" dirty="0">
                <a:solidFill>
                  <a:schemeClr val="bg1"/>
                </a:solidFill>
              </a:rPr>
              <a:t> Conference on Advancing Analysis &amp; Simulation in Engineering</a:t>
            </a:r>
            <a:r>
              <a:rPr lang="en-GB" sz="900" b="1" dirty="0">
                <a:solidFill>
                  <a:schemeClr val="bg1"/>
                </a:solidFill>
              </a:rPr>
              <a:t> | CAASE20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09882BA-FFDC-4EB2-B416-67D1D4FB43F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6401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nafems.org/caase20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7F44F95-AEDB-4A2E-A081-BE7BF6DA22A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790067" y="6669088"/>
            <a:ext cx="222775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June 16</a:t>
            </a:r>
            <a:r>
              <a:rPr lang="en-GB" sz="900" b="1" baseline="30000" dirty="0">
                <a:solidFill>
                  <a:schemeClr val="bg1"/>
                </a:solidFill>
              </a:rPr>
              <a:t>th</a:t>
            </a:r>
            <a:r>
              <a:rPr lang="en-GB" sz="900" b="1" dirty="0">
                <a:solidFill>
                  <a:schemeClr val="bg1"/>
                </a:solidFill>
              </a:rPr>
              <a:t> – 18</a:t>
            </a:r>
            <a:r>
              <a:rPr lang="en-GB" sz="900" b="1" baseline="30000" dirty="0">
                <a:solidFill>
                  <a:schemeClr val="bg1"/>
                </a:solidFill>
              </a:rPr>
              <a:t>th</a:t>
            </a:r>
            <a:r>
              <a:rPr lang="en-GB" sz="900" b="1" dirty="0">
                <a:solidFill>
                  <a:schemeClr val="bg1"/>
                </a:solidFill>
              </a:rPr>
              <a:t> | Virtual Conference</a:t>
            </a:r>
          </a:p>
        </p:txBody>
      </p:sp>
    </p:spTree>
    <p:extLst>
      <p:ext uri="{BB962C8B-B14F-4D97-AF65-F5344CB8AC3E}">
        <p14:creationId xmlns:p14="http://schemas.microsoft.com/office/powerpoint/2010/main" val="3478769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15813-87DF-45B2-988B-88A548706598}" type="datetime1">
              <a:rPr lang="en-GB" smtClean="0"/>
              <a:t>17/04/2020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44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1" r:id="rId5"/>
    <p:sldLayoutId id="2147483654" r:id="rId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GB" sz="4400" b="1" kern="1200" dirty="0">
          <a:solidFill>
            <a:srgbClr val="CF171E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9793288" y="6343651"/>
            <a:ext cx="874712" cy="365125"/>
          </a:xfrm>
        </p:spPr>
        <p:txBody>
          <a:bodyPr/>
          <a:lstStyle/>
          <a:p>
            <a:fld id="{33E9EC35-AD31-4AB2-93A8-D6F93F11AE10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6836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8818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19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6337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043516"/>
      </p:ext>
    </p:extLst>
  </p:cSld>
  <p:clrMapOvr>
    <a:masterClrMapping/>
  </p:clrMapOvr>
</p:sld>
</file>

<file path=ppt/theme/theme1.xml><?xml version="1.0" encoding="utf-8"?>
<a:theme xmlns:a="http://schemas.openxmlformats.org/drawingml/2006/main" name="NAFEMS 2013 PP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865DC5B-1009-40C1-A3DE-08823FC03187}" vid="{5D539D25-213B-4BE5-89B8-5553DEF94F1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3140</TotalTime>
  <Words>8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NAFEMS 2013 PPT THEME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2016 NAFEMS Americas Conference</dc:subject>
  <dc:creator>Microsoft account</dc:creator>
  <cp:lastModifiedBy>Matthew Ladzinski</cp:lastModifiedBy>
  <cp:revision>58</cp:revision>
  <dcterms:created xsi:type="dcterms:W3CDTF">2015-03-13T14:40:09Z</dcterms:created>
  <dcterms:modified xsi:type="dcterms:W3CDTF">2020-04-17T18:24:29Z</dcterms:modified>
</cp:coreProperties>
</file>