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2" r:id="rId2"/>
    <p:sldId id="258" r:id="rId3"/>
    <p:sldId id="265" r:id="rId4"/>
    <p:sldId id="261" r:id="rId5"/>
    <p:sldId id="264" r:id="rId6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9445"/>
    <a:srgbClr val="289245"/>
    <a:srgbClr val="3D9D57"/>
    <a:srgbClr val="FFFFFF"/>
    <a:srgbClr val="CD161E"/>
    <a:srgbClr val="CE161E"/>
    <a:srgbClr val="CF171E"/>
    <a:srgbClr val="CA6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182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4B5DC-B942-4F47-AD4E-D0EF469D298B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FF86B-8294-44B9-B00E-1AEF52232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80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BD2D2-0636-4588-B8EE-962B315A80A1}" type="datetimeFigureOut">
              <a:rPr lang="en-US" smtClean="0"/>
              <a:t>2/19/2022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2C6BB-351A-4B12-AB1E-90903925E4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78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41" y="2453856"/>
            <a:ext cx="10914143" cy="1470025"/>
          </a:xfrm>
        </p:spPr>
        <p:txBody>
          <a:bodyPr/>
          <a:lstStyle>
            <a:lvl1pPr algn="l">
              <a:defRPr>
                <a:solidFill>
                  <a:srgbClr val="289245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42" y="4089673"/>
            <a:ext cx="10914141" cy="1354575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28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>
              <a:solidFill>
                <a:srgbClr val="289245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 userDrawn="1"/>
        </p:nvSpPr>
        <p:spPr bwMode="auto">
          <a:xfrm>
            <a:off x="0" y="6648128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NRC22 Americas </a:t>
            </a:r>
          </a:p>
        </p:txBody>
      </p:sp>
      <p:sp>
        <p:nvSpPr>
          <p:cNvPr id="18" name="TextBox 17"/>
          <p:cNvSpPr txBox="1">
            <a:spLocks noChangeArrowheads="1"/>
          </p:cNvSpPr>
          <p:nvPr userDrawn="1"/>
        </p:nvSpPr>
        <p:spPr bwMode="auto">
          <a:xfrm>
            <a:off x="320942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rgbClr val="FFFFFF"/>
                </a:solidFill>
              </a:rPr>
              <a:t>nafems.org/nrc22-americas</a:t>
            </a:r>
          </a:p>
        </p:txBody>
      </p:sp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9853569" y="664812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June 21</a:t>
            </a:r>
            <a:r>
              <a:rPr lang="en-GB" sz="900" b="1" baseline="30000" dirty="0">
                <a:solidFill>
                  <a:schemeClr val="bg1"/>
                </a:solidFill>
              </a:rPr>
              <a:t>st</a:t>
            </a:r>
            <a:r>
              <a:rPr lang="en-GB" sz="900" b="1" dirty="0">
                <a:solidFill>
                  <a:schemeClr val="bg1"/>
                </a:solidFill>
              </a:rPr>
              <a:t> – 23</a:t>
            </a:r>
            <a:r>
              <a:rPr lang="en-GB" sz="900" b="1" baseline="30000" dirty="0">
                <a:solidFill>
                  <a:schemeClr val="bg1"/>
                </a:solidFill>
              </a:rPr>
              <a:t>rd</a:t>
            </a:r>
            <a:r>
              <a:rPr lang="en-GB" sz="900" b="1" dirty="0">
                <a:solidFill>
                  <a:schemeClr val="bg1"/>
                </a:solidFill>
              </a:rPr>
              <a:t> | Indianapolis, 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6786FD-D34A-4D58-99B6-C4582830EC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3569" y="140268"/>
            <a:ext cx="1822614" cy="187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235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878" y="274637"/>
            <a:ext cx="10618012" cy="114300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kern="1200" dirty="0">
                <a:solidFill>
                  <a:srgbClr val="289245"/>
                </a:solidFill>
                <a:latin typeface="Century Gothic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738" y="1617403"/>
            <a:ext cx="10984523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89C2C4-EA1F-4599-BEC1-6C614190090E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28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2580B8-2A87-4BB3-8EA6-C32CDF8FCFF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0942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rgbClr val="FFFFFF"/>
                </a:solidFill>
              </a:rPr>
              <a:t>nafems.org/nrc22-americas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C356BA7-292D-4514-9D65-CF5C952B472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853569" y="664812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June 21</a:t>
            </a:r>
            <a:r>
              <a:rPr lang="en-GB" sz="900" b="1" baseline="30000" dirty="0">
                <a:solidFill>
                  <a:schemeClr val="bg1"/>
                </a:solidFill>
              </a:rPr>
              <a:t>st</a:t>
            </a:r>
            <a:r>
              <a:rPr lang="en-GB" sz="900" b="1" dirty="0">
                <a:solidFill>
                  <a:schemeClr val="bg1"/>
                </a:solidFill>
              </a:rPr>
              <a:t> – 23</a:t>
            </a:r>
            <a:r>
              <a:rPr lang="en-GB" sz="900" b="1" baseline="30000" dirty="0">
                <a:solidFill>
                  <a:schemeClr val="bg1"/>
                </a:solidFill>
              </a:rPr>
              <a:t>rd</a:t>
            </a:r>
            <a:r>
              <a:rPr lang="en-GB" sz="900" b="1" dirty="0">
                <a:solidFill>
                  <a:schemeClr val="bg1"/>
                </a:solidFill>
              </a:rPr>
              <a:t> | Indianapolis, IN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F3CF51-B2D3-44C6-AAD6-C74225D59DC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48128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NRC22 Americas </a:t>
            </a:r>
          </a:p>
        </p:txBody>
      </p:sp>
    </p:spTree>
    <p:extLst>
      <p:ext uri="{BB962C8B-B14F-4D97-AF65-F5344CB8AC3E}">
        <p14:creationId xmlns:p14="http://schemas.microsoft.com/office/powerpoint/2010/main" val="307054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8924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BA52B65-A07B-4351-BD5F-2E6209FCD6D5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28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D10664-2885-4763-BA0B-ABDDBE0A5D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0942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rgbClr val="FFFFFF"/>
                </a:solidFill>
              </a:rPr>
              <a:t>nafems.org/nrc22-americas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6F0654-2092-4424-897A-DA0910601F7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853569" y="664812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June 21</a:t>
            </a:r>
            <a:r>
              <a:rPr lang="en-GB" sz="900" b="1" baseline="30000" dirty="0">
                <a:solidFill>
                  <a:schemeClr val="bg1"/>
                </a:solidFill>
              </a:rPr>
              <a:t>st</a:t>
            </a:r>
            <a:r>
              <a:rPr lang="en-GB" sz="900" b="1" dirty="0">
                <a:solidFill>
                  <a:schemeClr val="bg1"/>
                </a:solidFill>
              </a:rPr>
              <a:t> – 23</a:t>
            </a:r>
            <a:r>
              <a:rPr lang="en-GB" sz="900" b="1" baseline="30000" dirty="0">
                <a:solidFill>
                  <a:schemeClr val="bg1"/>
                </a:solidFill>
              </a:rPr>
              <a:t>rd</a:t>
            </a:r>
            <a:r>
              <a:rPr lang="en-GB" sz="900" b="1" dirty="0">
                <a:solidFill>
                  <a:schemeClr val="bg1"/>
                </a:solidFill>
              </a:rPr>
              <a:t> | Indianapolis, IN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8E9B80-CD6C-4F3C-9538-5AC211B5ADE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48128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NRC22 Americas </a:t>
            </a:r>
          </a:p>
        </p:txBody>
      </p:sp>
    </p:spTree>
    <p:extLst>
      <p:ext uri="{BB962C8B-B14F-4D97-AF65-F5344CB8AC3E}">
        <p14:creationId xmlns:p14="http://schemas.microsoft.com/office/powerpoint/2010/main" val="93165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3D9D57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08822C-D8D3-461D-A897-92F8D40F4B1A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2994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EC3790F-7FE9-4EB5-9951-A22CBB870F7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0942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rgbClr val="FFFFFF"/>
                </a:solidFill>
              </a:rPr>
              <a:t>nafems.org/nrc22-americas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1B3883-94B7-4470-90F7-953A41ED356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853569" y="664812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June 21</a:t>
            </a:r>
            <a:r>
              <a:rPr lang="en-GB" sz="900" b="1" baseline="30000" dirty="0">
                <a:solidFill>
                  <a:schemeClr val="bg1"/>
                </a:solidFill>
              </a:rPr>
              <a:t>st</a:t>
            </a:r>
            <a:r>
              <a:rPr lang="en-GB" sz="900" b="1" dirty="0">
                <a:solidFill>
                  <a:schemeClr val="bg1"/>
                </a:solidFill>
              </a:rPr>
              <a:t> – 23</a:t>
            </a:r>
            <a:r>
              <a:rPr lang="en-GB" sz="900" b="1" baseline="30000" dirty="0">
                <a:solidFill>
                  <a:schemeClr val="bg1"/>
                </a:solidFill>
              </a:rPr>
              <a:t>rd</a:t>
            </a:r>
            <a:r>
              <a:rPr lang="en-GB" sz="900" b="1" dirty="0">
                <a:solidFill>
                  <a:schemeClr val="bg1"/>
                </a:solidFill>
              </a:rPr>
              <a:t> | Indianapolis, IN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B72229-478F-4D52-8D75-A46AAAFEF92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48128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NRC22 Americas </a:t>
            </a:r>
          </a:p>
        </p:txBody>
      </p:sp>
    </p:spTree>
    <p:extLst>
      <p:ext uri="{BB962C8B-B14F-4D97-AF65-F5344CB8AC3E}">
        <p14:creationId xmlns:p14="http://schemas.microsoft.com/office/powerpoint/2010/main" val="1583219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787" y="4540611"/>
            <a:ext cx="10363200" cy="816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971787" y="3046595"/>
            <a:ext cx="10363200" cy="1470025"/>
          </a:xfrm>
        </p:spPr>
        <p:txBody>
          <a:bodyPr>
            <a:normAutofit/>
          </a:bodyPr>
          <a:lstStyle>
            <a:lvl1pPr algn="l">
              <a:defRPr sz="4000">
                <a:solidFill>
                  <a:srgbClr val="289245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8C93C19-67B8-4FE2-966B-8904CFF1FC20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28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16449E-2BD2-4A67-B9F4-244D4129CD6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0942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rgbClr val="FFFFFF"/>
                </a:solidFill>
              </a:rPr>
              <a:t>nafems.org/nrc22-americas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1926611-E176-4A1E-98E8-896EB9A8266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853569" y="664812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June 21</a:t>
            </a:r>
            <a:r>
              <a:rPr lang="en-GB" sz="900" b="1" baseline="30000" dirty="0">
                <a:solidFill>
                  <a:schemeClr val="bg1"/>
                </a:solidFill>
              </a:rPr>
              <a:t>st</a:t>
            </a:r>
            <a:r>
              <a:rPr lang="en-GB" sz="900" b="1" dirty="0">
                <a:solidFill>
                  <a:schemeClr val="bg1"/>
                </a:solidFill>
              </a:rPr>
              <a:t> – 23</a:t>
            </a:r>
            <a:r>
              <a:rPr lang="en-GB" sz="900" b="1" baseline="30000" dirty="0">
                <a:solidFill>
                  <a:schemeClr val="bg1"/>
                </a:solidFill>
              </a:rPr>
              <a:t>rd</a:t>
            </a:r>
            <a:r>
              <a:rPr lang="en-GB" sz="900" b="1" dirty="0">
                <a:solidFill>
                  <a:schemeClr val="bg1"/>
                </a:solidFill>
              </a:rPr>
              <a:t> | Indianapolis, IN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5E425B-3E21-40F5-8235-F4FCDECB88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48128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NRC22 Americas </a:t>
            </a:r>
          </a:p>
        </p:txBody>
      </p:sp>
    </p:spTree>
    <p:extLst>
      <p:ext uri="{BB962C8B-B14F-4D97-AF65-F5344CB8AC3E}">
        <p14:creationId xmlns:p14="http://schemas.microsoft.com/office/powerpoint/2010/main" val="349740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2876548"/>
            <a:ext cx="12191997" cy="1470025"/>
          </a:xfrm>
        </p:spPr>
        <p:txBody>
          <a:bodyPr>
            <a:normAutofit/>
          </a:bodyPr>
          <a:lstStyle>
            <a:lvl1pPr algn="ctr">
              <a:defRPr sz="4000">
                <a:solidFill>
                  <a:srgbClr val="289245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Thank You!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" y="4512365"/>
            <a:ext cx="12191995" cy="13545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contact details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8AE45BF-C516-47C6-8B67-7087920991EF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2994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438CBB-6E2E-462B-9392-7E391DD621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7624" y="149742"/>
            <a:ext cx="2476751" cy="255437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AA1A754C-FAD1-49DE-966D-4F70E16A56A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0942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rgbClr val="FFFFFF"/>
                </a:solidFill>
              </a:rPr>
              <a:t>nafems.org/nrc22-americas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DEECEF-E150-46C8-B7BF-B63F559C099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853569" y="664812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June 21</a:t>
            </a:r>
            <a:r>
              <a:rPr lang="en-GB" sz="900" b="1" baseline="30000" dirty="0">
                <a:solidFill>
                  <a:schemeClr val="bg1"/>
                </a:solidFill>
              </a:rPr>
              <a:t>st</a:t>
            </a:r>
            <a:r>
              <a:rPr lang="en-GB" sz="900" b="1" dirty="0">
                <a:solidFill>
                  <a:schemeClr val="bg1"/>
                </a:solidFill>
              </a:rPr>
              <a:t> – 23</a:t>
            </a:r>
            <a:r>
              <a:rPr lang="en-GB" sz="900" b="1" baseline="30000" dirty="0">
                <a:solidFill>
                  <a:schemeClr val="bg1"/>
                </a:solidFill>
              </a:rPr>
              <a:t>rd</a:t>
            </a:r>
            <a:r>
              <a:rPr lang="en-GB" sz="900" b="1" dirty="0">
                <a:solidFill>
                  <a:schemeClr val="bg1"/>
                </a:solidFill>
              </a:rPr>
              <a:t> | Indianapolis, IN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A6B828-0766-4AB4-968A-9512AB39CC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48128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NRC22 Americas </a:t>
            </a:r>
          </a:p>
        </p:txBody>
      </p:sp>
    </p:spTree>
    <p:extLst>
      <p:ext uri="{BB962C8B-B14F-4D97-AF65-F5344CB8AC3E}">
        <p14:creationId xmlns:p14="http://schemas.microsoft.com/office/powerpoint/2010/main" val="3478769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15813-87DF-45B2-988B-88A548706598}" type="datetime1">
              <a:rPr lang="en-GB" smtClean="0"/>
              <a:t>19/02/2022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4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1" r:id="rId5"/>
    <p:sldLayoutId id="2147483654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GB" sz="4400" b="1" kern="1200" dirty="0">
          <a:solidFill>
            <a:srgbClr val="289245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793288" y="6343651"/>
            <a:ext cx="874712" cy="365125"/>
          </a:xfrm>
        </p:spPr>
        <p:txBody>
          <a:bodyPr/>
          <a:lstStyle/>
          <a:p>
            <a:fld id="{33E9EC35-AD31-4AB2-93A8-D6F93F11AE1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836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818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19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33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043516"/>
      </p:ext>
    </p:extLst>
  </p:cSld>
  <p:clrMapOvr>
    <a:masterClrMapping/>
  </p:clrMapOvr>
</p:sld>
</file>

<file path=ppt/theme/theme1.xml><?xml version="1.0" encoding="utf-8"?>
<a:theme xmlns:a="http://schemas.openxmlformats.org/drawingml/2006/main" name="NAFEMS 2013 PP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865DC5B-1009-40C1-A3DE-08823FC03187}" vid="{5D539D25-213B-4BE5-89B8-5553DEF94F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3196</TotalTime>
  <Words>8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NAFEMS 2013 PPT THEME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2016 NAFEMS Americas Conference</dc:subject>
  <dc:creator>Microsoft account</dc:creator>
  <cp:lastModifiedBy>Andrew Wood</cp:lastModifiedBy>
  <cp:revision>79</cp:revision>
  <dcterms:created xsi:type="dcterms:W3CDTF">2015-03-13T14:40:09Z</dcterms:created>
  <dcterms:modified xsi:type="dcterms:W3CDTF">2022-02-19T21:41:59Z</dcterms:modified>
</cp:coreProperties>
</file>