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7" autoAdjust="0"/>
  </p:normalViewPr>
  <p:slideViewPr>
    <p:cSldViewPr showGuides="1">
      <p:cViewPr varScale="1">
        <p:scale>
          <a:sx n="94" d="100"/>
          <a:sy n="94" d="100"/>
        </p:scale>
        <p:origin x="40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BB6EC1-FA99-406A-A98F-9CAABB974971}" type="datetimeFigureOut">
              <a:rPr lang="en-US"/>
              <a:pPr>
                <a:defRPr/>
              </a:pPr>
              <a:t>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77366B-4B86-4489-B1DE-5B49F4502769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697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830364-8CA6-4636-84A7-80539E0467A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3676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06B0FE-08CD-4B06-AFF5-09AA0473ED2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215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6300"/>
            <a:ext cx="4576763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488" y="2175000"/>
            <a:ext cx="9790112" cy="2262113"/>
          </a:xfrm>
        </p:spPr>
        <p:txBody>
          <a:bodyPr/>
          <a:lstStyle>
            <a:lvl1pPr algn="r">
              <a:defRPr>
                <a:solidFill>
                  <a:srgbClr val="C00000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3659" y="4484712"/>
            <a:ext cx="8246368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0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7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179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3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0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5127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220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67608" y="0"/>
            <a:ext cx="962439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Titelmasterformat durch Klicken bearbeiten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0" y="1285875"/>
            <a:ext cx="109728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0" y="6654800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NAFEMS NORDIC Conference 2024: The Conference for Engineering Simulation and Analysis</a:t>
            </a:r>
            <a:r>
              <a:rPr lang="en-US" sz="9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22 - 23 May 2024, Gothenburg, Sweden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/>
          <a:stretch/>
        </p:blipFill>
        <p:spPr>
          <a:xfrm>
            <a:off x="551384" y="332656"/>
            <a:ext cx="1800200" cy="5400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209800" y="2822575"/>
            <a:ext cx="7772400" cy="1470025"/>
          </a:xfrm>
        </p:spPr>
        <p:txBody>
          <a:bodyPr/>
          <a:lstStyle/>
          <a:p>
            <a:r>
              <a:rPr lang="en-US" altLang="en-US"/>
              <a:t>Presentation Title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575050" y="4484688"/>
            <a:ext cx="6400800" cy="1752600"/>
          </a:xfrm>
        </p:spPr>
        <p:txBody>
          <a:bodyPr/>
          <a:lstStyle/>
          <a:p>
            <a:r>
              <a:rPr lang="en-GB" altLang="en-US">
                <a:solidFill>
                  <a:srgbClr val="898989"/>
                </a:solidFill>
              </a:rPr>
              <a:t>Author &amp; 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711624" y="0"/>
            <a:ext cx="9480376" cy="1143000"/>
          </a:xfrm>
        </p:spPr>
        <p:txBody>
          <a:bodyPr/>
          <a:lstStyle/>
          <a:p>
            <a:pPr algn="l"/>
            <a:endParaRPr lang="en-US" alt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WC15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C17_PPT_Template" id="{C200C40D-6C00-4018-BEC9-428EFCA6D141}" vid="{A65A31B8-AD3E-4D26-BC05-0DC141CB8B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NWC17 - Presentation Template</Template>
  <TotalTime>0</TotalTime>
  <Words>7</Words>
  <Application>Microsoft Office PowerPoint</Application>
  <PresentationFormat>Breitbild</PresentationFormat>
  <Paragraphs>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NWC15 Presentation Template</vt:lpstr>
      <vt:lpstr>Presentation Title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Albert Oswald</dc:creator>
  <cp:lastModifiedBy>roger.oswald@nafems.org</cp:lastModifiedBy>
  <cp:revision>14</cp:revision>
  <dcterms:created xsi:type="dcterms:W3CDTF">2017-08-07T13:00:13Z</dcterms:created>
  <dcterms:modified xsi:type="dcterms:W3CDTF">2024-02-09T15:25:51Z</dcterms:modified>
</cp:coreProperties>
</file>