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2" r:id="rId2"/>
    <p:sldId id="258" r:id="rId3"/>
    <p:sldId id="265" r:id="rId4"/>
    <p:sldId id="261" r:id="rId5"/>
    <p:sldId id="264" r:id="rId6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9445"/>
    <a:srgbClr val="289245"/>
    <a:srgbClr val="3D9D57"/>
    <a:srgbClr val="FFFFFF"/>
    <a:srgbClr val="CD161E"/>
    <a:srgbClr val="CE161E"/>
    <a:srgbClr val="CF171E"/>
    <a:srgbClr val="CA62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4" autoAdjust="0"/>
    <p:restoredTop sz="94660"/>
  </p:normalViewPr>
  <p:slideViewPr>
    <p:cSldViewPr snapToGrid="0">
      <p:cViewPr varScale="1">
        <p:scale>
          <a:sx n="84" d="100"/>
          <a:sy n="84" d="100"/>
        </p:scale>
        <p:origin x="57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182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54B5DC-B942-4F47-AD4E-D0EF469D298B}" type="datetimeFigureOut">
              <a:rPr lang="en-US" smtClean="0"/>
              <a:t>2/17/2022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FF86B-8294-44B9-B00E-1AEF52232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80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BD2D2-0636-4588-B8EE-962B315A80A1}" type="datetimeFigureOut">
              <a:rPr lang="en-US" smtClean="0"/>
              <a:t>2/17/2022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82C6BB-351A-4B12-AB1E-90903925E4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78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41" y="2453856"/>
            <a:ext cx="10914143" cy="1470025"/>
          </a:xfrm>
        </p:spPr>
        <p:txBody>
          <a:bodyPr/>
          <a:lstStyle>
            <a:lvl1pPr algn="l">
              <a:defRPr>
                <a:solidFill>
                  <a:srgbClr val="289245"/>
                </a:solidFill>
                <a:latin typeface="Montserrat" panose="000005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42" y="4089673"/>
            <a:ext cx="10914141" cy="1354575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28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>
              <a:solidFill>
                <a:srgbClr val="289245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C5AB47D-3709-4697-99D1-6D41FFD59D2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48128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  <a:latin typeface="Montserrat" panose="00000500000000000000" pitchFamily="2" charset="0"/>
              </a:rPr>
              <a:t>NRC22 Iberia 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D153C9-6DC0-4E2A-A4E3-16BEBB03E9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0942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rgbClr val="FFFFFF"/>
                </a:solidFill>
                <a:latin typeface="Montserrat" panose="00000500000000000000" pitchFamily="2" charset="0"/>
              </a:rPr>
              <a:t>nafems.org/nrc22-iberia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08F309-48AA-473F-929A-69278E52D3A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853569" y="664812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        6 October 2022 | Madrid, Spain</a:t>
            </a:r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7C6A7731-A462-4BEF-9F86-7744C7B92C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7233" y="0"/>
            <a:ext cx="2209590" cy="2209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2353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878" y="274637"/>
            <a:ext cx="10618012" cy="1143000"/>
          </a:xfr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GB" sz="3600" kern="1200" dirty="0">
                <a:solidFill>
                  <a:srgbClr val="289245"/>
                </a:solidFill>
                <a:latin typeface="Montserrat" panose="00000500000000000000" pitchFamily="2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738" y="1617403"/>
            <a:ext cx="10984523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89C2C4-EA1F-4599-BEC1-6C614190090E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28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18F28B-EF05-4768-9977-48FB50867E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744" y="0"/>
            <a:ext cx="3809524" cy="380952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0D53C9E-C216-4611-B516-68DFE7ADB66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48128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  <a:latin typeface="Montserrat" panose="00000500000000000000" pitchFamily="2" charset="0"/>
              </a:rPr>
              <a:t>NRC22 Iberia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E2CBCB5-3492-4009-99AB-70CB54F7E3E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0942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rgbClr val="FFFFFF"/>
                </a:solidFill>
                <a:latin typeface="Montserrat" panose="00000500000000000000" pitchFamily="2" charset="0"/>
              </a:rPr>
              <a:t>nafems.org/nrc22-iberia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4B4C7FE-0919-483F-A771-299656644C7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853569" y="664812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        6 October 2022 | Madrid, Spain</a:t>
            </a:r>
          </a:p>
        </p:txBody>
      </p:sp>
    </p:spTree>
    <p:extLst>
      <p:ext uri="{BB962C8B-B14F-4D97-AF65-F5344CB8AC3E}">
        <p14:creationId xmlns:p14="http://schemas.microsoft.com/office/powerpoint/2010/main" val="307054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89245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BA52B65-A07B-4351-BD5F-2E6209FCD6D5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28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12A764-B253-43F7-813B-316B66FBB90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476" y="0"/>
            <a:ext cx="3809524" cy="3809524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BD29F2D-E957-4083-A58F-2B3DC9418AC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48128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  <a:latin typeface="Montserrat" panose="00000500000000000000" pitchFamily="2" charset="0"/>
              </a:rPr>
              <a:t>NRC22 Iberia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1997D3E-D65C-4B4F-BC16-AB23ED1E1AD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0942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rgbClr val="FFFFFF"/>
                </a:solidFill>
                <a:latin typeface="Montserrat" panose="00000500000000000000" pitchFamily="2" charset="0"/>
              </a:rPr>
              <a:t>nafems.org/nrc22-iberia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A26F78-C072-497F-9C0B-9E740010727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853569" y="664812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        6 October 2022 | Madrid, Spain</a:t>
            </a:r>
          </a:p>
        </p:txBody>
      </p:sp>
    </p:spTree>
    <p:extLst>
      <p:ext uri="{BB962C8B-B14F-4D97-AF65-F5344CB8AC3E}">
        <p14:creationId xmlns:p14="http://schemas.microsoft.com/office/powerpoint/2010/main" val="93165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3D9D57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08822C-D8D3-461D-A897-92F8D40F4B1A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2994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72D0C45-0322-4376-9D21-AEA70BC7F3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476" y="9131"/>
            <a:ext cx="3809524" cy="380952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E2DC586-52ED-494E-915E-03D59BA6907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48128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  <a:latin typeface="Montserrat" panose="00000500000000000000" pitchFamily="2" charset="0"/>
              </a:rPr>
              <a:t>NRC22 Iberia 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B0865A0-C2C5-4FA8-A5F3-373A53FF5B4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0942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rgbClr val="FFFFFF"/>
                </a:solidFill>
                <a:latin typeface="Montserrat" panose="00000500000000000000" pitchFamily="2" charset="0"/>
              </a:rPr>
              <a:t>nafems.org/nrc22-iberia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F0E8A51-74CD-4580-AF3F-D33033F4D26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853569" y="664812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        6 October 2022 | Madrid, Spain</a:t>
            </a:r>
          </a:p>
        </p:txBody>
      </p:sp>
    </p:spTree>
    <p:extLst>
      <p:ext uri="{BB962C8B-B14F-4D97-AF65-F5344CB8AC3E}">
        <p14:creationId xmlns:p14="http://schemas.microsoft.com/office/powerpoint/2010/main" val="1583219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787" y="4540611"/>
            <a:ext cx="10363200" cy="816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971787" y="3046595"/>
            <a:ext cx="10363200" cy="1470025"/>
          </a:xfrm>
        </p:spPr>
        <p:txBody>
          <a:bodyPr>
            <a:normAutofit/>
          </a:bodyPr>
          <a:lstStyle>
            <a:lvl1pPr algn="l">
              <a:defRPr sz="4000">
                <a:solidFill>
                  <a:srgbClr val="289245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8C93C19-67B8-4FE2-966B-8904CFF1FC20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2892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D3CA6A-C049-4BE9-9D84-2DF08B9706C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48128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  <a:latin typeface="Montserrat" panose="00000500000000000000" pitchFamily="2" charset="0"/>
              </a:rPr>
              <a:t>NRC22 Iberia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07F086-1649-4947-98C7-852CC406EA8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0942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rgbClr val="FFFFFF"/>
                </a:solidFill>
                <a:latin typeface="Montserrat" panose="00000500000000000000" pitchFamily="2" charset="0"/>
              </a:rPr>
              <a:t>nafems.org/nrc22-iberia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5499996-1749-4255-B270-DC1294F245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853569" y="664812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        6 October 2022 | Madrid, Spain</a:t>
            </a:r>
          </a:p>
        </p:txBody>
      </p:sp>
    </p:spTree>
    <p:extLst>
      <p:ext uri="{BB962C8B-B14F-4D97-AF65-F5344CB8AC3E}">
        <p14:creationId xmlns:p14="http://schemas.microsoft.com/office/powerpoint/2010/main" val="349740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2876548"/>
            <a:ext cx="12191997" cy="1470025"/>
          </a:xfrm>
        </p:spPr>
        <p:txBody>
          <a:bodyPr>
            <a:normAutofit/>
          </a:bodyPr>
          <a:lstStyle>
            <a:lvl1pPr algn="ctr">
              <a:defRPr sz="4000">
                <a:solidFill>
                  <a:srgbClr val="289245"/>
                </a:solidFill>
                <a:latin typeface="Montserrat" panose="00000500000000000000" pitchFamily="2" charset="0"/>
              </a:defRPr>
            </a:lvl1pPr>
          </a:lstStyle>
          <a:p>
            <a:r>
              <a:rPr lang="en-US" dirty="0"/>
              <a:t>Thank You!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" y="4512365"/>
            <a:ext cx="12191995" cy="135457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Montserrat" panose="00000500000000000000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contact details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70427" y="6343133"/>
            <a:ext cx="1165920" cy="365125"/>
          </a:xfrm>
        </p:spPr>
        <p:txBody>
          <a:bodyPr/>
          <a:lstStyle>
            <a:lvl1pPr algn="ctr">
              <a:defRPr/>
            </a:lvl1pPr>
          </a:lstStyle>
          <a:p>
            <a:fld id="{33E9EC35-AD31-4AB2-93A8-D6F93F11AE1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8AE45BF-C516-47C6-8B67-7087920991EF}"/>
              </a:ext>
            </a:extLst>
          </p:cNvPr>
          <p:cNvSpPr/>
          <p:nvPr userDrawn="1"/>
        </p:nvSpPr>
        <p:spPr>
          <a:xfrm>
            <a:off x="0" y="6669088"/>
            <a:ext cx="12192000" cy="188912"/>
          </a:xfrm>
          <a:prstGeom prst="rect">
            <a:avLst/>
          </a:prstGeom>
          <a:solidFill>
            <a:srgbClr val="2994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b="1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222167-36D8-447F-89F6-95E55F3CDE8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6648128"/>
            <a:ext cx="121920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900" b="1" dirty="0">
                <a:solidFill>
                  <a:schemeClr val="bg1"/>
                </a:solidFill>
                <a:latin typeface="Montserrat" panose="00000500000000000000" pitchFamily="2" charset="0"/>
              </a:rPr>
              <a:t>NRC22 Iberia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37B71F-44BC-48C5-ADB7-807BD92A369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0942" y="6648128"/>
            <a:ext cx="22277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rgbClr val="FFFFFF"/>
                </a:solidFill>
                <a:latin typeface="Montserrat" panose="00000500000000000000" pitchFamily="2" charset="0"/>
              </a:rPr>
              <a:t>nafems.org/nrc22-iberia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CA55C79-D9E9-4D68-A282-0A0D5C2FB5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853569" y="6648128"/>
            <a:ext cx="222775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GB" sz="900" b="1" dirty="0">
                <a:solidFill>
                  <a:schemeClr val="bg1"/>
                </a:solidFill>
              </a:rPr>
              <a:t>        6 October 2022 | Madrid, Spain</a:t>
            </a:r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245D4B87-E368-42BB-B209-394A1CD571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906" y="-78772"/>
            <a:ext cx="3108961" cy="3108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769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15813-87DF-45B2-988B-88A548706598}" type="datetime1">
              <a:rPr lang="en-GB" smtClean="0"/>
              <a:t>17/02/2022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9EC35-AD31-4AB2-93A8-D6F93F11AE1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44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1" r:id="rId5"/>
    <p:sldLayoutId id="2147483654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GB" sz="4400" b="1" kern="1200" dirty="0">
          <a:solidFill>
            <a:srgbClr val="289245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Montserrat" panose="00000500000000000000" pitchFamily="2" charset="0"/>
        <a:buChar char="▶"/>
        <a:defRPr sz="32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Montserrat" panose="00000500000000000000" pitchFamily="2" charset="0"/>
        <a:buChar char="▶"/>
        <a:defRPr sz="2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Montserrat" panose="00000500000000000000" pitchFamily="2" charset="0"/>
        <a:buChar char="▶"/>
        <a:defRPr sz="24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Montserrat" panose="00000500000000000000" pitchFamily="2" charset="0"/>
        <a:buChar char="▶"/>
        <a:defRPr sz="20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Montserrat" panose="00000500000000000000" pitchFamily="2" charset="0"/>
        <a:buChar char="▶"/>
        <a:defRPr sz="20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793288" y="6343651"/>
            <a:ext cx="874712" cy="365125"/>
          </a:xfrm>
        </p:spPr>
        <p:txBody>
          <a:bodyPr/>
          <a:lstStyle/>
          <a:p>
            <a:fld id="{33E9EC35-AD31-4AB2-93A8-D6F93F11AE10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6836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8818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819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633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9EC35-AD31-4AB2-93A8-D6F93F11AE10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043516"/>
      </p:ext>
    </p:extLst>
  </p:cSld>
  <p:clrMapOvr>
    <a:masterClrMapping/>
  </p:clrMapOvr>
</p:sld>
</file>

<file path=ppt/theme/theme1.xml><?xml version="1.0" encoding="utf-8"?>
<a:theme xmlns:a="http://schemas.openxmlformats.org/drawingml/2006/main" name="NAFEMS 2013 PP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865DC5B-1009-40C1-A3DE-08823FC03187}" vid="{5D539D25-213B-4BE5-89B8-5553DEF94F1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8</Words>
  <Application>Microsoft Office PowerPoint</Application>
  <PresentationFormat>Widescreen</PresentationFormat>
  <Paragraphs>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Montserrat</vt:lpstr>
      <vt:lpstr>NAFEMS 2013 PPT THEME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2016 NAFEMS Americas Conference</dc:subject>
  <dc:creator>Microsoft account</dc:creator>
  <cp:lastModifiedBy>hamilton</cp:lastModifiedBy>
  <cp:revision>78</cp:revision>
  <dcterms:created xsi:type="dcterms:W3CDTF">2015-03-13T14:40:09Z</dcterms:created>
  <dcterms:modified xsi:type="dcterms:W3CDTF">2022-02-17T16:34:00Z</dcterms:modified>
</cp:coreProperties>
</file>