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8" r:id="rId3"/>
  </p:sldIdLst>
  <p:sldSz cx="12192000" cy="6858000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34587" autoAdjust="0"/>
    <p:restoredTop sz="86417" autoAdjust="0"/>
  </p:normalViewPr>
  <p:slideViewPr>
    <p:cSldViewPr showGuides="1">
      <p:cViewPr varScale="1">
        <p:scale>
          <a:sx n="76" d="100"/>
          <a:sy n="76" d="100"/>
        </p:scale>
        <p:origin x="96" y="84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FBB6EC1-FA99-406A-A98F-9CAABB974971}" type="datetimeFigureOut">
              <a:rPr lang="en-US"/>
              <a:pPr>
                <a:defRPr/>
              </a:pPr>
              <a:t>8/5/2020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C77366B-4B86-4489-B1DE-5B49F4502769}" type="slidenum">
              <a:rPr lang="en-US" altLang="en-US"/>
              <a:pPr>
                <a:defRPr/>
              </a:pPr>
              <a:t>‹Nr.›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26976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6830364-8CA6-4636-84A7-80539E0467A2}" type="slidenum">
              <a:rPr lang="en-GB" altLang="en-US" smtClean="0"/>
              <a:pPr>
                <a:spcBef>
                  <a:spcPct val="0"/>
                </a:spcBef>
              </a:pPr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836767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C77366B-4B86-4489-B1DE-5B49F4502769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94785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46300"/>
            <a:ext cx="4576763" cy="452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87488" y="2175000"/>
            <a:ext cx="9790112" cy="2262113"/>
          </a:xfrm>
        </p:spPr>
        <p:txBody>
          <a:bodyPr/>
          <a:lstStyle>
            <a:lvl1pPr algn="r">
              <a:defRPr>
                <a:solidFill>
                  <a:srgbClr val="C00000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23659" y="4484712"/>
            <a:ext cx="8246368" cy="1752600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Formatvorlage des Untertitelmasters durch Klicken bearbeiten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188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2023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9209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3752" y="0"/>
            <a:ext cx="8328248" cy="1143000"/>
          </a:xfrm>
        </p:spPr>
        <p:txBody>
          <a:bodyPr/>
          <a:lstStyle/>
          <a:p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9470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901790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5760" y="0"/>
            <a:ext cx="8256240" cy="1143000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0295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600">
                <a:latin typeface="Arial" pitchFamily="34" charset="0"/>
                <a:cs typeface="Arial" pitchFamily="34" charset="0"/>
              </a:defRPr>
            </a:lvl4pPr>
            <a:lvl5pPr>
              <a:defRPr sz="1600">
                <a:latin typeface="Arial" pitchFamily="34" charset="0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600">
                <a:latin typeface="Arial" pitchFamily="34" charset="0"/>
                <a:cs typeface="Arial" pitchFamily="34" charset="0"/>
              </a:defRPr>
            </a:lvl4pPr>
            <a:lvl5pPr>
              <a:defRPr sz="1600">
                <a:latin typeface="Arial" pitchFamily="34" charset="0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9681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0931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68035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>
                <a:latin typeface="Arial" pitchFamily="34" charset="0"/>
                <a:cs typeface="Arial" pitchFamily="34" charset="0"/>
              </a:defRPr>
            </a:lvl1pPr>
            <a:lvl2pPr>
              <a:defRPr sz="2800">
                <a:latin typeface="Arial" pitchFamily="34" charset="0"/>
                <a:cs typeface="Arial" pitchFamily="34" charset="0"/>
              </a:defRPr>
            </a:lvl2pPr>
            <a:lvl3pPr>
              <a:defRPr sz="2400">
                <a:latin typeface="Arial" pitchFamily="34" charset="0"/>
                <a:cs typeface="Arial" pitchFamily="34" charset="0"/>
              </a:defRPr>
            </a:lvl3pPr>
            <a:lvl4pPr>
              <a:defRPr sz="2000">
                <a:latin typeface="Arial" pitchFamily="34" charset="0"/>
                <a:cs typeface="Arial" pitchFamily="34" charset="0"/>
              </a:defRPr>
            </a:lvl4pPr>
            <a:lvl5pPr>
              <a:defRPr sz="2000">
                <a:latin typeface="Arial" pitchFamily="34" charset="0"/>
                <a:cs typeface="Arial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251278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/>
              <a:t>Bild durch Klicken auf Symbol hinzufügen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422203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2711624" y="0"/>
            <a:ext cx="9480376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en-US" dirty="0"/>
              <a:t>Titelmasterformat durch Klicken bearbeiten</a:t>
            </a:r>
            <a:endParaRPr lang="en-GB" alt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71500" y="1285875"/>
            <a:ext cx="10972800" cy="4929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7" name="Rectangle 6"/>
          <p:cNvSpPr/>
          <p:nvPr/>
        </p:nvSpPr>
        <p:spPr>
          <a:xfrm>
            <a:off x="0" y="6669088"/>
            <a:ext cx="12192000" cy="188912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30" name="TextBox 8"/>
          <p:cNvSpPr txBox="1">
            <a:spLocks noChangeArrowheads="1"/>
          </p:cNvSpPr>
          <p:nvPr/>
        </p:nvSpPr>
        <p:spPr bwMode="auto">
          <a:xfrm>
            <a:off x="571500" y="6654800"/>
            <a:ext cx="11357148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defRPr/>
            </a:pPr>
            <a:r>
              <a:rPr lang="en-GB" sz="900" dirty="0">
                <a:solidFill>
                  <a:schemeClr val="bg1"/>
                </a:solidFill>
              </a:rPr>
              <a:t>VMAP International Virtual Conference on CAE Interoperability 2020 </a:t>
            </a:r>
            <a:r>
              <a:rPr lang="en-GB" sz="900" i="1" dirty="0">
                <a:solidFill>
                  <a:schemeClr val="bg1"/>
                </a:solidFill>
              </a:rPr>
              <a:t>organised</a:t>
            </a:r>
            <a:r>
              <a:rPr lang="en-GB" sz="900" i="1" baseline="0" dirty="0">
                <a:solidFill>
                  <a:schemeClr val="bg1"/>
                </a:solidFill>
              </a:rPr>
              <a:t> by </a:t>
            </a:r>
            <a:r>
              <a:rPr lang="en-GB" sz="900" baseline="0">
                <a:solidFill>
                  <a:schemeClr val="bg1"/>
                </a:solidFill>
              </a:rPr>
              <a:t>NAFEMS                                                                                                                                                                     </a:t>
            </a:r>
            <a:r>
              <a:rPr lang="en-GB" sz="900" dirty="0">
                <a:solidFill>
                  <a:schemeClr val="bg1"/>
                </a:solidFill>
              </a:rPr>
              <a:t>19-20 </a:t>
            </a:r>
            <a:r>
              <a:rPr lang="en-GB" sz="900">
                <a:solidFill>
                  <a:schemeClr val="bg1"/>
                </a:solidFill>
              </a:rPr>
              <a:t>October 2020</a:t>
            </a:r>
            <a:endParaRPr lang="en-GB" sz="900" dirty="0">
              <a:solidFill>
                <a:schemeClr val="bg1"/>
              </a:solidFill>
            </a:endParaRPr>
          </a:p>
        </p:txBody>
      </p:sp>
      <p:pic>
        <p:nvPicPr>
          <p:cNvPr id="9" name="Grafik 8" descr="Ein Bild, das Zeichnung enthält.&#10;&#10;Automatisch generierte Beschreibung">
            <a:extLst>
              <a:ext uri="{FF2B5EF4-FFF2-40B4-BE49-F238E27FC236}">
                <a16:creationId xmlns:a16="http://schemas.microsoft.com/office/drawing/2014/main" id="{E4370851-D571-4D2F-9ADE-CE0A6D118DF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336" y="260648"/>
            <a:ext cx="1458494" cy="59238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ctrTitle"/>
          </p:nvPr>
        </p:nvSpPr>
        <p:spPr>
          <a:xfrm>
            <a:off x="2209800" y="2822575"/>
            <a:ext cx="7772400" cy="1470025"/>
          </a:xfrm>
        </p:spPr>
        <p:txBody>
          <a:bodyPr/>
          <a:lstStyle/>
          <a:p>
            <a:r>
              <a:rPr lang="en-US" altLang="en-US"/>
              <a:t>Presentation Title</a:t>
            </a:r>
          </a:p>
        </p:txBody>
      </p:sp>
      <p:sp>
        <p:nvSpPr>
          <p:cNvPr id="4099" name="Subtitle 2"/>
          <p:cNvSpPr>
            <a:spLocks noGrp="1"/>
          </p:cNvSpPr>
          <p:nvPr>
            <p:ph type="subTitle" idx="1"/>
          </p:nvPr>
        </p:nvSpPr>
        <p:spPr>
          <a:xfrm>
            <a:off x="3575050" y="4484688"/>
            <a:ext cx="6400800" cy="1752600"/>
          </a:xfrm>
        </p:spPr>
        <p:txBody>
          <a:bodyPr/>
          <a:lstStyle/>
          <a:p>
            <a:r>
              <a:rPr lang="en-GB" altLang="en-US">
                <a:solidFill>
                  <a:srgbClr val="898989"/>
                </a:solidFill>
              </a:rPr>
              <a:t>Author &amp; Company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9B997F-5327-4B58-95DF-A4DC440A4E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0F9744E-7126-4EC9-8DD9-32DA681F3B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318862"/>
      </p:ext>
    </p:extLst>
  </p:cSld>
  <p:clrMapOvr>
    <a:masterClrMapping/>
  </p:clrMapOvr>
</p:sld>
</file>

<file path=ppt/theme/theme1.xml><?xml version="1.0" encoding="utf-8"?>
<a:theme xmlns:a="http://schemas.openxmlformats.org/drawingml/2006/main" name="NWC15 Presentation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WC17_PPT_Template" id="{C200C40D-6C00-4018-BEC9-428EFCA6D141}" vid="{A65A31B8-AD3E-4D26-BC05-0DC141CB8BE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NWC17 - Presentation Template</Template>
  <TotalTime>0</TotalTime>
  <Words>7</Words>
  <Application>Microsoft Office PowerPoint</Application>
  <PresentationFormat>Breitbild</PresentationFormat>
  <Paragraphs>4</Paragraphs>
  <Slides>2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5" baseType="lpstr">
      <vt:lpstr>Arial</vt:lpstr>
      <vt:lpstr>Calibri</vt:lpstr>
      <vt:lpstr>NWC15 Presentation Template</vt:lpstr>
      <vt:lpstr>Presentation Title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Albert Oswald</dc:creator>
  <cp:lastModifiedBy>Albert Oswald</cp:lastModifiedBy>
  <cp:revision>10</cp:revision>
  <dcterms:created xsi:type="dcterms:W3CDTF">2017-08-07T13:00:13Z</dcterms:created>
  <dcterms:modified xsi:type="dcterms:W3CDTF">2020-08-05T07:24:36Z</dcterms:modified>
</cp:coreProperties>
</file>