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58" r:id="rId3"/>
    <p:sldId id="260" r:id="rId4"/>
    <p:sldId id="261" r:id="rId5"/>
    <p:sldId id="264" r:id="rId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61E"/>
    <a:srgbClr val="CE161E"/>
    <a:srgbClr val="CF171E"/>
    <a:srgbClr val="CA6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1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182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4B5DC-B942-4F47-AD4E-D0EF469D298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F86B-8294-44B9-B00E-1AEF52232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0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BD2D2-0636-4588-B8EE-962B315A80A1}" type="datetimeFigureOut">
              <a:rPr lang="en-US" smtClean="0"/>
              <a:t>3/3/2017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2C6BB-351A-4B12-AB1E-90903925E4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7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30" y="2453855"/>
            <a:ext cx="8185607" cy="1470025"/>
          </a:xfrm>
        </p:spPr>
        <p:txBody>
          <a:bodyPr/>
          <a:lstStyle>
            <a:lvl1pPr algn="l">
              <a:defRPr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31" y="4089672"/>
            <a:ext cx="8185606" cy="135457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April 27th</a:t>
            </a:r>
            <a:r>
              <a:rPr lang="en-GB" sz="800" baseline="0" dirty="0" smtClean="0">
                <a:solidFill>
                  <a:schemeClr val="bg1"/>
                </a:solidFill>
              </a:rPr>
              <a:t>, </a:t>
            </a:r>
            <a:r>
              <a:rPr lang="en-GB" sz="800" baseline="0" dirty="0" smtClean="0">
                <a:solidFill>
                  <a:schemeClr val="bg1"/>
                </a:solidFill>
              </a:rPr>
              <a:t>2017 </a:t>
            </a:r>
            <a:r>
              <a:rPr lang="en-GB" sz="800" dirty="0" smtClean="0">
                <a:solidFill>
                  <a:schemeClr val="bg1"/>
                </a:solidFill>
              </a:rPr>
              <a:t>| </a:t>
            </a:r>
            <a:r>
              <a:rPr lang="en-GB" sz="800" dirty="0" smtClean="0">
                <a:solidFill>
                  <a:schemeClr val="bg1"/>
                </a:solidFill>
              </a:rPr>
              <a:t>Troy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0" y="6663027"/>
            <a:ext cx="914399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800" b="1" dirty="0" smtClean="0">
                <a:solidFill>
                  <a:schemeClr val="bg1"/>
                </a:solidFill>
              </a:rPr>
              <a:t>Engineering Analysis &amp; Simulation in the Automotive Industry: Electrification &amp; Advanced Lightweighting Techniques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nafems.org/americas</a:t>
            </a:r>
            <a:endParaRPr lang="en-GB" sz="8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85" y="0"/>
            <a:ext cx="3324414" cy="98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3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426817" y="995714"/>
            <a:ext cx="6712904" cy="47214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274637"/>
            <a:ext cx="7963509" cy="114300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kern="1200" dirty="0">
                <a:solidFill>
                  <a:srgbClr val="D72929"/>
                </a:solidFill>
                <a:latin typeface="Century Gothic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408" y="1600201"/>
            <a:ext cx="8238392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TextBox 10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April 27th</a:t>
            </a:r>
            <a:r>
              <a:rPr lang="en-GB" sz="800" baseline="0" dirty="0" smtClean="0">
                <a:solidFill>
                  <a:schemeClr val="bg1"/>
                </a:solidFill>
              </a:rPr>
              <a:t>, </a:t>
            </a:r>
            <a:r>
              <a:rPr lang="en-GB" sz="800" baseline="0" dirty="0" smtClean="0">
                <a:solidFill>
                  <a:schemeClr val="bg1"/>
                </a:solidFill>
              </a:rPr>
              <a:t>2017 </a:t>
            </a:r>
            <a:r>
              <a:rPr lang="en-GB" sz="800" dirty="0" smtClean="0">
                <a:solidFill>
                  <a:schemeClr val="bg1"/>
                </a:solidFill>
              </a:rPr>
              <a:t>| </a:t>
            </a:r>
            <a:r>
              <a:rPr lang="en-GB" sz="800" dirty="0" smtClean="0">
                <a:solidFill>
                  <a:schemeClr val="bg1"/>
                </a:solidFill>
              </a:rPr>
              <a:t>Troy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 userDrawn="1"/>
        </p:nvSpPr>
        <p:spPr bwMode="auto">
          <a:xfrm>
            <a:off x="0" y="6663027"/>
            <a:ext cx="914399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800" b="1" dirty="0" smtClean="0">
                <a:solidFill>
                  <a:schemeClr val="bg1"/>
                </a:solidFill>
              </a:rPr>
              <a:t>Engineering Analysis &amp; Simulation in the Automotive Industry: Electrification &amp; Advanced Lightweighting Techniques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nafems.org/americas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54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303240" y="1017239"/>
            <a:ext cx="6858000" cy="48235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TextBox 14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nafems.org/americas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Box 11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April 27th</a:t>
            </a:r>
            <a:r>
              <a:rPr lang="en-GB" sz="800" baseline="0" dirty="0" smtClean="0">
                <a:solidFill>
                  <a:schemeClr val="bg1"/>
                </a:solidFill>
              </a:rPr>
              <a:t>, </a:t>
            </a:r>
            <a:r>
              <a:rPr lang="en-GB" sz="800" baseline="0" dirty="0" smtClean="0">
                <a:solidFill>
                  <a:schemeClr val="bg1"/>
                </a:solidFill>
              </a:rPr>
              <a:t>2017 </a:t>
            </a:r>
            <a:r>
              <a:rPr lang="en-GB" sz="800" dirty="0" smtClean="0">
                <a:solidFill>
                  <a:schemeClr val="bg1"/>
                </a:solidFill>
              </a:rPr>
              <a:t>| </a:t>
            </a:r>
            <a:r>
              <a:rPr lang="en-GB" sz="800" dirty="0" smtClean="0">
                <a:solidFill>
                  <a:schemeClr val="bg1"/>
                </a:solidFill>
              </a:rPr>
              <a:t>Troy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 userDrawn="1"/>
        </p:nvSpPr>
        <p:spPr bwMode="auto">
          <a:xfrm>
            <a:off x="0" y="6663027"/>
            <a:ext cx="914399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800" b="1" dirty="0" smtClean="0">
                <a:solidFill>
                  <a:schemeClr val="bg1"/>
                </a:solidFill>
              </a:rPr>
              <a:t>Engineering Analysis &amp; Simulation in the Automotive Industry: Electrification &amp; Advanced Lightweighting Techniques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nafems.org/americas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5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303240" y="1017239"/>
            <a:ext cx="6858000" cy="48235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nafems.org/americas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April 27th</a:t>
            </a:r>
            <a:r>
              <a:rPr lang="en-GB" sz="800" baseline="0" dirty="0" smtClean="0">
                <a:solidFill>
                  <a:schemeClr val="bg1"/>
                </a:solidFill>
              </a:rPr>
              <a:t>, </a:t>
            </a:r>
            <a:r>
              <a:rPr lang="en-GB" sz="800" baseline="0" dirty="0" smtClean="0">
                <a:solidFill>
                  <a:schemeClr val="bg1"/>
                </a:solidFill>
              </a:rPr>
              <a:t>2017 </a:t>
            </a:r>
            <a:r>
              <a:rPr lang="en-GB" sz="800" dirty="0" smtClean="0">
                <a:solidFill>
                  <a:schemeClr val="bg1"/>
                </a:solidFill>
              </a:rPr>
              <a:t>| </a:t>
            </a:r>
            <a:r>
              <a:rPr lang="en-GB" sz="800" dirty="0" smtClean="0">
                <a:solidFill>
                  <a:schemeClr val="bg1"/>
                </a:solidFill>
              </a:rPr>
              <a:t>Troy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 userDrawn="1"/>
        </p:nvSpPr>
        <p:spPr bwMode="auto">
          <a:xfrm>
            <a:off x="0" y="6663027"/>
            <a:ext cx="914399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800" b="1" dirty="0" smtClean="0">
                <a:solidFill>
                  <a:schemeClr val="bg1"/>
                </a:solidFill>
              </a:rPr>
              <a:t>Engineering Analysis &amp; Simulation in the Automotive Industry: Electrification &amp; Advanced Lightweighting Techniques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nafems.org/americas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21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303240" y="1017239"/>
            <a:ext cx="6858000" cy="482352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722314" y="4406900"/>
            <a:ext cx="7772400" cy="1470025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5" name="TextBox 14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TextBox 10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April 27th</a:t>
            </a:r>
            <a:r>
              <a:rPr lang="en-GB" sz="800" baseline="0" dirty="0" smtClean="0">
                <a:solidFill>
                  <a:schemeClr val="bg1"/>
                </a:solidFill>
              </a:rPr>
              <a:t>, </a:t>
            </a:r>
            <a:r>
              <a:rPr lang="en-GB" sz="800" baseline="0" dirty="0" smtClean="0">
                <a:solidFill>
                  <a:schemeClr val="bg1"/>
                </a:solidFill>
              </a:rPr>
              <a:t>2017 </a:t>
            </a:r>
            <a:r>
              <a:rPr lang="en-GB" sz="800" dirty="0" smtClean="0">
                <a:solidFill>
                  <a:schemeClr val="bg1"/>
                </a:solidFill>
              </a:rPr>
              <a:t>| </a:t>
            </a:r>
            <a:r>
              <a:rPr lang="en-GB" sz="800" dirty="0" smtClean="0">
                <a:solidFill>
                  <a:schemeClr val="bg1"/>
                </a:solidFill>
              </a:rPr>
              <a:t>Troy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 userDrawn="1"/>
        </p:nvSpPr>
        <p:spPr bwMode="auto">
          <a:xfrm>
            <a:off x="0" y="6663027"/>
            <a:ext cx="914399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800" b="1" dirty="0" smtClean="0">
                <a:solidFill>
                  <a:schemeClr val="bg1"/>
                </a:solidFill>
              </a:rPr>
              <a:t>Engineering Analysis &amp; Simulation in the Automotive Industry: Electrification &amp; Advanced Lightweighting Techniques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nafems.org/americas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4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1530" y="2453855"/>
            <a:ext cx="8185607" cy="1470025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Thank You!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1531" y="4089672"/>
            <a:ext cx="8185606" cy="1354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contact details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85" y="0"/>
            <a:ext cx="3324414" cy="98950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April 27th</a:t>
            </a:r>
            <a:r>
              <a:rPr lang="en-GB" sz="800" baseline="0" dirty="0" smtClean="0">
                <a:solidFill>
                  <a:schemeClr val="bg1"/>
                </a:solidFill>
              </a:rPr>
              <a:t>, </a:t>
            </a:r>
            <a:r>
              <a:rPr lang="en-GB" sz="800" baseline="0" dirty="0" smtClean="0">
                <a:solidFill>
                  <a:schemeClr val="bg1"/>
                </a:solidFill>
              </a:rPr>
              <a:t>2017 </a:t>
            </a:r>
            <a:r>
              <a:rPr lang="en-GB" sz="800" dirty="0" smtClean="0">
                <a:solidFill>
                  <a:schemeClr val="bg1"/>
                </a:solidFill>
              </a:rPr>
              <a:t>| </a:t>
            </a:r>
            <a:r>
              <a:rPr lang="en-GB" sz="800" dirty="0" smtClean="0">
                <a:solidFill>
                  <a:schemeClr val="bg1"/>
                </a:solidFill>
              </a:rPr>
              <a:t>Troy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0" y="6663027"/>
            <a:ext cx="914399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800" b="1" dirty="0" smtClean="0">
                <a:solidFill>
                  <a:schemeClr val="bg1"/>
                </a:solidFill>
              </a:rPr>
              <a:t>Engineering Analysis &amp; Simulation in the Automotive Industry: Electrification &amp; Advanced Lightweighting Techniques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800" dirty="0" smtClean="0">
                <a:solidFill>
                  <a:schemeClr val="bg1"/>
                </a:solidFill>
              </a:rPr>
              <a:t>nafems.org/americas</a:t>
            </a:r>
            <a:endParaRPr lang="en-GB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769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5813-87DF-45B2-988B-88A548706598}" type="datetime1">
              <a:rPr lang="en-GB" smtClean="0"/>
              <a:t>03/03/2017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4400" b="1" kern="1200" dirty="0">
          <a:solidFill>
            <a:srgbClr val="CF171E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269288" y="6343650"/>
            <a:ext cx="874712" cy="365125"/>
          </a:xfrm>
        </p:spPr>
        <p:txBody>
          <a:bodyPr/>
          <a:lstStyle/>
          <a:p>
            <a:fld id="{33E9EC35-AD31-4AB2-93A8-D6F93F11AE1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83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81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39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33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043516"/>
      </p:ext>
    </p:extLst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65DC5B-1009-40C1-A3DE-08823FC03187}" vid="{5D539D25-213B-4BE5-89B8-5553DEF94F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2930</TotalTime>
  <Words>8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NAFEMS 2013 PPT THEME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2016 NAFEMS Americas Conference</dc:subject>
  <dc:creator>Microsoft account</dc:creator>
  <cp:lastModifiedBy>Matthew Ladzinski</cp:lastModifiedBy>
  <cp:revision>52</cp:revision>
  <dcterms:created xsi:type="dcterms:W3CDTF">2015-03-13T14:40:09Z</dcterms:created>
  <dcterms:modified xsi:type="dcterms:W3CDTF">2017-03-03T16:29:21Z</dcterms:modified>
</cp:coreProperties>
</file>