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0" r:id="rId4"/>
    <p:sldId id="261" r:id="rId5"/>
    <p:sldId id="264" r:id="rId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61E"/>
    <a:srgbClr val="CE161E"/>
    <a:srgbClr val="CF171E"/>
    <a:srgbClr val="CA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1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182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4B5DC-B942-4F47-AD4E-D0EF469D298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F86B-8294-44B9-B00E-1AEF5223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BD2D2-0636-4588-B8EE-962B315A80A1}" type="datetimeFigureOut">
              <a:rPr lang="en-US" smtClean="0"/>
              <a:t>1/17/2017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2C6BB-351A-4B12-AB1E-90903925E4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30" y="2453855"/>
            <a:ext cx="8185607" cy="1470025"/>
          </a:xfrm>
        </p:spPr>
        <p:txBody>
          <a:bodyPr/>
          <a:lstStyle>
            <a:lvl1pPr algn="l">
              <a:defRPr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31" y="4089672"/>
            <a:ext cx="8185606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</a:t>
            </a:r>
            <a:r>
              <a:rPr lang="en-GB" sz="900" smtClean="0">
                <a:solidFill>
                  <a:schemeClr val="bg1"/>
                </a:solidFill>
              </a:rPr>
              <a:t>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85" y="0"/>
            <a:ext cx="3324414" cy="98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426817" y="995714"/>
            <a:ext cx="6712904" cy="47214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08" y="274637"/>
            <a:ext cx="7963509" cy="114300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kern="1200" dirty="0">
                <a:solidFill>
                  <a:srgbClr val="D72929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408" y="1600201"/>
            <a:ext cx="8238392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</a:t>
            </a:r>
            <a:r>
              <a:rPr lang="en-GB" sz="900" smtClean="0">
                <a:solidFill>
                  <a:schemeClr val="bg1"/>
                </a:solidFill>
              </a:rPr>
              <a:t>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</a:t>
            </a:r>
            <a:r>
              <a:rPr lang="en-GB" sz="900" smtClean="0">
                <a:solidFill>
                  <a:schemeClr val="bg1"/>
                </a:solidFill>
              </a:rPr>
              <a:t>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</a:t>
            </a:r>
            <a:r>
              <a:rPr lang="en-GB" sz="900" smtClean="0">
                <a:solidFill>
                  <a:schemeClr val="bg1"/>
                </a:solidFill>
              </a:rPr>
              <a:t>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722314" y="4406900"/>
            <a:ext cx="77724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extBox 14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</a:t>
            </a:r>
            <a:r>
              <a:rPr lang="en-GB" sz="900" smtClean="0">
                <a:solidFill>
                  <a:schemeClr val="bg1"/>
                </a:solidFill>
              </a:rPr>
              <a:t>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1530" y="2453855"/>
            <a:ext cx="8185607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CF171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1531" y="4089672"/>
            <a:ext cx="8185606" cy="1354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contact details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CE16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Box 11"/>
          <p:cNvSpPr txBox="1">
            <a:spLocks noChangeArrowheads="1"/>
          </p:cNvSpPr>
          <p:nvPr userDrawn="1"/>
        </p:nvSpPr>
        <p:spPr bwMode="auto">
          <a:xfrm>
            <a:off x="7220310" y="6669088"/>
            <a:ext cx="19236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sz="900" smtClean="0">
                <a:solidFill>
                  <a:schemeClr val="bg1"/>
                </a:solidFill>
              </a:rPr>
              <a:t>March 28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smtClean="0">
                <a:solidFill>
                  <a:schemeClr val="bg1"/>
                </a:solidFill>
              </a:rPr>
              <a:t>-29</a:t>
            </a:r>
            <a:r>
              <a:rPr lang="en-GB" sz="900" baseline="30000" smtClean="0">
                <a:solidFill>
                  <a:schemeClr val="bg1"/>
                </a:solidFill>
              </a:rPr>
              <a:t>th</a:t>
            </a:r>
            <a:r>
              <a:rPr lang="en-GB" sz="900" baseline="0" smtClean="0">
                <a:solidFill>
                  <a:schemeClr val="bg1"/>
                </a:solidFill>
              </a:rPr>
              <a:t>, 2017 </a:t>
            </a:r>
            <a:r>
              <a:rPr lang="en-GB" sz="900" smtClean="0">
                <a:solidFill>
                  <a:schemeClr val="bg1"/>
                </a:solidFill>
              </a:rPr>
              <a:t>| </a:t>
            </a:r>
            <a:r>
              <a:rPr lang="en-GB" sz="900" smtClean="0">
                <a:solidFill>
                  <a:schemeClr val="bg1"/>
                </a:solidFill>
              </a:rPr>
              <a:t>Columbus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 userDrawn="1"/>
        </p:nvSpPr>
        <p:spPr bwMode="auto">
          <a:xfrm>
            <a:off x="0" y="6669088"/>
            <a:ext cx="91439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b="1" smtClean="0">
                <a:solidFill>
                  <a:schemeClr val="bg1"/>
                </a:solidFill>
              </a:rPr>
              <a:t>Multiscale and Multiphysics Modeling &amp; Simulation - Innovation Enabling Technologies</a:t>
            </a:r>
            <a:endParaRPr lang="en-GB" sz="9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31547" y="6648128"/>
            <a:ext cx="167081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nafems.org/americas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85" y="0"/>
            <a:ext cx="3324414" cy="98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6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17/01/2017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4400" b="1" kern="1200" dirty="0">
          <a:solidFill>
            <a:srgbClr val="CF171E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69288" y="6343650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3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8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39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3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043516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2928</TotalTime>
  <Words>8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2016 NAFEMS Americas Conference</dc:subject>
  <dc:creator>Microsoft account</dc:creator>
  <cp:lastModifiedBy>Matthew Ladzinski</cp:lastModifiedBy>
  <cp:revision>51</cp:revision>
  <dcterms:created xsi:type="dcterms:W3CDTF">2015-03-13T14:40:09Z</dcterms:created>
  <dcterms:modified xsi:type="dcterms:W3CDTF">2017-01-17T16:46:47Z</dcterms:modified>
</cp:coreProperties>
</file>